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318" autoAdjust="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3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customXml" Target="../customXml/item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86760FE-D1E7-A979-5B7D-26A0EB2834B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2C630FD-A2F3-44DF-DDDF-DB6C51D9AE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FD64B-3E11-479D-A195-755713BF383D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761933F-C085-7910-C2F3-3B5F262B0B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50E846E-A33E-917B-2CBC-516A200990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EBBF50-3BFE-41C0-AEAD-A2B2911B66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467861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D359D-1DB2-4D9A-A0A1-EC9DB380652C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BA0ED2-3B2D-4C10-B5D1-B494B0E7C2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042353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476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BC47DAA-59E8-F3FB-6A4C-C663471AE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ACC2F29-1FA8-E9F5-5083-4E2B6FF52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1C0380-2074-1474-7B31-65256BB1FB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8D7BF-BD36-4A1F-AF51-4591875003DC}" type="datetime1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C56762-A25B-499D-C55E-46B9B9AAA8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AF8F4A-8BBA-7109-9636-FAA4EC66E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DFDA7-F805-4287-AB72-E77636365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10A1BD-0B82-10FF-C4EE-611754B431BD}"/>
              </a:ext>
            </a:extLst>
          </p:cNvPr>
          <p:cNvSpPr txBox="1"/>
          <p:nvPr userDrawn="1"/>
        </p:nvSpPr>
        <p:spPr>
          <a:xfrm>
            <a:off x="0" y="453999"/>
            <a:ext cx="1219200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</a:rPr>
              <a:t>参考資料　　</a:t>
            </a:r>
            <a:r>
              <a:rPr kumimoji="1" lang="en-US" altLang="ja-JP" sz="1400" b="1" dirty="0">
                <a:solidFill>
                  <a:schemeClr val="bg1"/>
                </a:solidFill>
              </a:rPr>
              <a:t>※</a:t>
            </a:r>
            <a:r>
              <a:rPr kumimoji="1" lang="ja-JP" altLang="en-US" sz="1400" b="1" dirty="0">
                <a:solidFill>
                  <a:schemeClr val="bg1"/>
                </a:solidFill>
              </a:rPr>
              <a:t>参考資料はこのシートに添付してください。　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提出枚数：シート</a:t>
            </a:r>
            <a:r>
              <a:rPr kumimoji="1" lang="en-US" altLang="ja-JP" sz="1400" b="1" dirty="0">
                <a:solidFill>
                  <a:srgbClr val="FF0000"/>
                </a:solidFill>
              </a:rPr>
              <a:t>3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枚まで</a:t>
            </a:r>
            <a:r>
              <a:rPr kumimoji="1" lang="ja-JP" altLang="en-US" sz="1100" b="1" dirty="0">
                <a:solidFill>
                  <a:srgbClr val="FF0000"/>
                </a:solidFill>
              </a:rPr>
              <a:t>（画像の文字が判別できる範囲で</a:t>
            </a:r>
            <a:r>
              <a:rPr kumimoji="1" lang="en-US" altLang="ja-JP" sz="1100" b="1" dirty="0">
                <a:solidFill>
                  <a:srgbClr val="FF0000"/>
                </a:solidFill>
              </a:rPr>
              <a:t>1</a:t>
            </a:r>
            <a:r>
              <a:rPr kumimoji="1" lang="ja-JP" altLang="en-US" sz="1100" b="1" dirty="0">
                <a:solidFill>
                  <a:srgbClr val="FF0000"/>
                </a:solidFill>
              </a:rPr>
              <a:t>枚のシートに複数枚貼り付け可）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FFB4EA4-50B5-247F-4A9B-5445DC120545}"/>
              </a:ext>
            </a:extLst>
          </p:cNvPr>
          <p:cNvSpPr txBox="1"/>
          <p:nvPr userDrawn="1"/>
        </p:nvSpPr>
        <p:spPr>
          <a:xfrm>
            <a:off x="0" y="0"/>
            <a:ext cx="4732867" cy="369332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/>
              <a:t>企業名：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9FA0F8D-E7B5-326C-25D1-8DB51865E3B4}"/>
              </a:ext>
            </a:extLst>
          </p:cNvPr>
          <p:cNvSpPr txBox="1"/>
          <p:nvPr userDrawn="1"/>
        </p:nvSpPr>
        <p:spPr>
          <a:xfrm>
            <a:off x="8109016" y="115220"/>
            <a:ext cx="4082983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200" dirty="0"/>
              <a:t>2026</a:t>
            </a:r>
            <a:r>
              <a:rPr kumimoji="1" lang="ja-JP" altLang="en-US" sz="1200" dirty="0"/>
              <a:t>年グッドキャリア企業アワード参考資料用シート</a:t>
            </a:r>
          </a:p>
        </p:txBody>
      </p:sp>
    </p:spTree>
    <p:extLst>
      <p:ext uri="{BB962C8B-B14F-4D97-AF65-F5344CB8AC3E}">
        <p14:creationId xmlns:p14="http://schemas.microsoft.com/office/powerpoint/2010/main" val="151564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7523F88-AA5F-E11A-6C3E-BC96C4C77BC1}"/>
              </a:ext>
            </a:extLst>
          </p:cNvPr>
          <p:cNvSpPr txBox="1"/>
          <p:nvPr/>
        </p:nvSpPr>
        <p:spPr>
          <a:xfrm>
            <a:off x="729674" y="452582"/>
            <a:ext cx="4710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</a:rPr>
              <a:t>①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043235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9C39803-6D3B-4A63-3B77-C306A527CE4D}"/>
              </a:ext>
            </a:extLst>
          </p:cNvPr>
          <p:cNvSpPr txBox="1"/>
          <p:nvPr/>
        </p:nvSpPr>
        <p:spPr>
          <a:xfrm>
            <a:off x="734292" y="457200"/>
            <a:ext cx="4710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</a:rPr>
              <a:t>②</a:t>
            </a:r>
          </a:p>
        </p:txBody>
      </p:sp>
    </p:spTree>
    <p:extLst>
      <p:ext uri="{BB962C8B-B14F-4D97-AF65-F5344CB8AC3E}">
        <p14:creationId xmlns:p14="http://schemas.microsoft.com/office/powerpoint/2010/main" val="637891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54F2E92-F11C-BD09-7114-42F1E51414B2}"/>
              </a:ext>
            </a:extLst>
          </p:cNvPr>
          <p:cNvSpPr txBox="1"/>
          <p:nvPr/>
        </p:nvSpPr>
        <p:spPr>
          <a:xfrm>
            <a:off x="734293" y="457199"/>
            <a:ext cx="4710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</a:rPr>
              <a:t>③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801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E523FE044ED2F43AED8915ABB19776A" ma:contentTypeVersion="15" ma:contentTypeDescription="新しいドキュメントを作成します。" ma:contentTypeScope="" ma:versionID="69a105cb93a23bf5d9f17ac0a63b0531">
  <xsd:schema xmlns:xsd="http://www.w3.org/2001/XMLSchema" xmlns:xs="http://www.w3.org/2001/XMLSchema" xmlns:p="http://schemas.microsoft.com/office/2006/metadata/properties" xmlns:ns2="d3bc7d23-0884-4ed7-81fc-5f9d36de6251" xmlns:ns3="263dbbe5-076b-4606-a03b-9598f5f2f35a" targetNamespace="http://schemas.microsoft.com/office/2006/metadata/properties" ma:root="true" ma:fieldsID="e68664439abcd85436b4ca7c989f3b28" ns2:_="" ns3:_="">
    <xsd:import namespace="d3bc7d23-0884-4ed7-81fc-5f9d36de6251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bc7d23-0884-4ed7-81fc-5f9d36de6251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840ada75-36fb-4dfa-84de-dcf973421b51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lcf76f155ced4ddcb4097134ff3c332f xmlns="d3bc7d23-0884-4ed7-81fc-5f9d36de6251">
      <Terms xmlns="http://schemas.microsoft.com/office/infopath/2007/PartnerControls"/>
    </lcf76f155ced4ddcb4097134ff3c332f>
    <Owner xmlns="d3bc7d23-0884-4ed7-81fc-5f9d36de6251">
      <UserInfo>
        <DisplayName/>
        <AccountId xsi:nil="true"/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CAE1D6AF-5707-4F25-9EB2-2707C4D7DB5C}"/>
</file>

<file path=customXml/itemProps2.xml><?xml version="1.0" encoding="utf-8"?>
<ds:datastoreItem xmlns:ds="http://schemas.openxmlformats.org/officeDocument/2006/customXml" ds:itemID="{21C40688-B4B1-4FDD-BA4A-2FD3B92A790C}"/>
</file>

<file path=customXml/itemProps3.xml><?xml version="1.0" encoding="utf-8"?>
<ds:datastoreItem xmlns:ds="http://schemas.openxmlformats.org/officeDocument/2006/customXml" ds:itemID="{1FFF1886-B431-41C4-9218-E4E91BA42A03}"/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</Words>
  <Application>Microsoft Office PowerPoint</Application>
  <PresentationFormat>ワイド画面</PresentationFormat>
  <Paragraphs>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山口 裕郁里/パソナ</dc:creator>
  <cp:lastModifiedBy>山口 裕郁里/パソナ</cp:lastModifiedBy>
  <cp:revision>9</cp:revision>
  <dcterms:created xsi:type="dcterms:W3CDTF">2026-05-01T06:38:36Z</dcterms:created>
  <dcterms:modified xsi:type="dcterms:W3CDTF">2026-05-11T03:16:50Z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0x0101009E523FE044ED2F43AED8915ABB19776A</vt:lpwstr>
  </property>
</Properties>
</file>